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A178B-CCCD-4942-A805-7369F86D21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EAB984-BE1A-4FD9-A30B-ADBC608C90D0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预约流程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B39998AF-BABC-4FF3-9715-E2638DEF2DFC}" type="parTrans" cxnId="{A777BEF8-6897-415C-AF54-3C8D5B81FCBC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C73F38B3-59AF-44C6-B616-B8F405B1F953}" type="sibTrans" cxnId="{A777BEF8-6897-415C-AF54-3C8D5B81FCBC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829B45A2-6AC6-4B13-9C0A-9866840B8240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机时预约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87736B11-C07A-457E-BEB4-BB23F16ABB43}" type="parTrans" cxnId="{A515CFB5-620F-4D0B-A54C-7CBD21EA8F4E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C7E70A38-EB00-493B-A787-129594EEE62D}" type="sibTrans" cxnId="{A515CFB5-620F-4D0B-A54C-7CBD21EA8F4E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986CEF04-4FA1-4D9F-B1C0-C7709CCDE1DD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送样预约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3FBBE88D-A801-412E-82DE-5CAAB6897591}" type="parTrans" cxnId="{CAE64F9F-4B80-4A1F-8AC1-9A03CA9BB3F4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E27FB6F9-9B7F-45C7-AA4F-1D856398618A}" type="sibTrans" cxnId="{CAE64F9F-4B80-4A1F-8AC1-9A03CA9BB3F4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BCD186D9-59EF-4B60-A640-5699C854FE71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用户注册与门禁卡授权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234F55DE-0354-42B9-B278-5E55F711860E}" type="parTrans" cxnId="{5E19AAA8-1F4A-4E7F-8484-21D4350F7C93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4C6A07C4-4D76-4305-8CFA-22C1FFC6BB9E}" type="sibTrans" cxnId="{5E19AAA8-1F4A-4E7F-8484-21D4350F7C93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468511D9-69E9-42D9-99C1-4CF43C1633DA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联系方式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B3F2096F-047A-44C8-B615-705126D967FA}" type="parTrans" cxnId="{20DAB506-DD10-4A37-8BAD-E1D05D9B4966}">
      <dgm:prSet/>
      <dgm:spPr/>
      <dgm:t>
        <a:bodyPr/>
        <a:lstStyle/>
        <a:p>
          <a:endParaRPr lang="zh-CN" altLang="en-US"/>
        </a:p>
      </dgm:t>
    </dgm:pt>
    <dgm:pt modelId="{E6C72719-CA50-49DB-A954-DB2108BFDB32}" type="sibTrans" cxnId="{20DAB506-DD10-4A37-8BAD-E1D05D9B4966}">
      <dgm:prSet/>
      <dgm:spPr/>
      <dgm:t>
        <a:bodyPr/>
        <a:lstStyle/>
        <a:p>
          <a:endParaRPr lang="zh-CN" altLang="en-US"/>
        </a:p>
      </dgm:t>
    </dgm:pt>
    <dgm:pt modelId="{3046CB94-D3CE-4589-8391-6E4A74C4C19D}">
      <dgm:prSet phldrT="[文本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注意事项</a:t>
          </a:r>
          <a:endParaRPr lang="zh-CN" altLang="en-US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gm:t>
    </dgm:pt>
    <dgm:pt modelId="{E337D634-0B45-4950-8352-438312C65B68}" type="parTrans" cxnId="{41C7D115-DA6C-40A3-A5AE-FDAE26C08A83}">
      <dgm:prSet/>
      <dgm:spPr/>
      <dgm:t>
        <a:bodyPr/>
        <a:lstStyle/>
        <a:p>
          <a:endParaRPr lang="zh-CN" altLang="en-US"/>
        </a:p>
      </dgm:t>
    </dgm:pt>
    <dgm:pt modelId="{BDDB5692-6761-4B96-8A75-48B51EAA3D17}" type="sibTrans" cxnId="{41C7D115-DA6C-40A3-A5AE-FDAE26C08A83}">
      <dgm:prSet/>
      <dgm:spPr/>
      <dgm:t>
        <a:bodyPr/>
        <a:lstStyle/>
        <a:p>
          <a:endParaRPr lang="zh-CN" altLang="en-US"/>
        </a:p>
      </dgm:t>
    </dgm:pt>
    <dgm:pt modelId="{2A0CF660-1953-44E1-8C89-D3F933053963}" type="pres">
      <dgm:prSet presAssocID="{884A178B-CCCD-4942-A805-7369F86D21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0F8050-86EB-478B-BA72-10252C9AC24C}" type="pres">
      <dgm:prSet presAssocID="{6AEAB984-BE1A-4FD9-A30B-ADBC608C90D0}" presName="comp" presStyleCnt="0"/>
      <dgm:spPr/>
    </dgm:pt>
    <dgm:pt modelId="{BEA426C8-CDD1-404A-8275-D7E390AECED6}" type="pres">
      <dgm:prSet presAssocID="{6AEAB984-BE1A-4FD9-A30B-ADBC608C90D0}" presName="box" presStyleLbl="node1" presStyleIdx="0" presStyleCnt="6"/>
      <dgm:spPr/>
      <dgm:t>
        <a:bodyPr/>
        <a:lstStyle/>
        <a:p>
          <a:endParaRPr lang="zh-CN" altLang="en-US"/>
        </a:p>
      </dgm:t>
    </dgm:pt>
    <dgm:pt modelId="{F6D751B7-B231-4A1A-AA21-F27A17A04DFB}" type="pres">
      <dgm:prSet presAssocID="{6AEAB984-BE1A-4FD9-A30B-ADBC608C90D0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EFA6C5C-55EB-4A20-9449-D8A26DAFB71A}" type="pres">
      <dgm:prSet presAssocID="{6AEAB984-BE1A-4FD9-A30B-ADBC608C90D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8FEB0B-74C5-47A2-A9CA-A9330C36BF29}" type="pres">
      <dgm:prSet presAssocID="{C73F38B3-59AF-44C6-B616-B8F405B1F953}" presName="spacer" presStyleCnt="0"/>
      <dgm:spPr/>
    </dgm:pt>
    <dgm:pt modelId="{FE974921-DAEF-4D7C-881B-957886CD7C5A}" type="pres">
      <dgm:prSet presAssocID="{BCD186D9-59EF-4B60-A640-5699C854FE71}" presName="comp" presStyleCnt="0"/>
      <dgm:spPr/>
    </dgm:pt>
    <dgm:pt modelId="{18135F93-96C9-46B7-A341-66BB55B924A8}" type="pres">
      <dgm:prSet presAssocID="{BCD186D9-59EF-4B60-A640-5699C854FE71}" presName="box" presStyleLbl="node1" presStyleIdx="1" presStyleCnt="6" custLinFactNeighborX="388" custLinFactNeighborY="-2582"/>
      <dgm:spPr/>
      <dgm:t>
        <a:bodyPr/>
        <a:lstStyle/>
        <a:p>
          <a:endParaRPr lang="zh-CN" altLang="en-US"/>
        </a:p>
      </dgm:t>
    </dgm:pt>
    <dgm:pt modelId="{591FD694-00C0-4B9D-99E8-6A81E295A94F}" type="pres">
      <dgm:prSet presAssocID="{BCD186D9-59EF-4B60-A640-5699C854FE71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zh-CN" altLang="en-US"/>
        </a:p>
      </dgm:t>
    </dgm:pt>
    <dgm:pt modelId="{073E044D-F769-4F10-B70B-135ECE6A4CCF}" type="pres">
      <dgm:prSet presAssocID="{BCD186D9-59EF-4B60-A640-5699C854FE7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CB8B9-A3F5-477A-8DA9-995473D374DF}" type="pres">
      <dgm:prSet presAssocID="{4C6A07C4-4D76-4305-8CFA-22C1FFC6BB9E}" presName="spacer" presStyleCnt="0"/>
      <dgm:spPr/>
    </dgm:pt>
    <dgm:pt modelId="{8B406BC8-46A6-480D-A2C5-FC6C52AD966D}" type="pres">
      <dgm:prSet presAssocID="{829B45A2-6AC6-4B13-9C0A-9866840B8240}" presName="comp" presStyleCnt="0"/>
      <dgm:spPr/>
    </dgm:pt>
    <dgm:pt modelId="{2831D098-C292-46A6-B508-5DEBD11774DD}" type="pres">
      <dgm:prSet presAssocID="{829B45A2-6AC6-4B13-9C0A-9866840B8240}" presName="box" presStyleLbl="node1" presStyleIdx="2" presStyleCnt="6"/>
      <dgm:spPr/>
      <dgm:t>
        <a:bodyPr/>
        <a:lstStyle/>
        <a:p>
          <a:endParaRPr lang="zh-CN" altLang="en-US"/>
        </a:p>
      </dgm:t>
    </dgm:pt>
    <dgm:pt modelId="{7651A0AD-3E2E-4B36-AAED-A979FD7BDE7A}" type="pres">
      <dgm:prSet presAssocID="{829B45A2-6AC6-4B13-9C0A-9866840B8240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952FAE3-0578-4D79-B419-AEBD8369E76D}" type="pres">
      <dgm:prSet presAssocID="{829B45A2-6AC6-4B13-9C0A-9866840B824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D746CF-C298-4E36-BA07-1C55F0E6C55E}" type="pres">
      <dgm:prSet presAssocID="{C7E70A38-EB00-493B-A787-129594EEE62D}" presName="spacer" presStyleCnt="0"/>
      <dgm:spPr/>
    </dgm:pt>
    <dgm:pt modelId="{D381708F-5276-44CE-8276-AB720D21D837}" type="pres">
      <dgm:prSet presAssocID="{986CEF04-4FA1-4D9F-B1C0-C7709CCDE1DD}" presName="comp" presStyleCnt="0"/>
      <dgm:spPr/>
    </dgm:pt>
    <dgm:pt modelId="{888E4CF4-A6AD-4525-A7A3-927E405CCE2F}" type="pres">
      <dgm:prSet presAssocID="{986CEF04-4FA1-4D9F-B1C0-C7709CCDE1DD}" presName="box" presStyleLbl="node1" presStyleIdx="3" presStyleCnt="6"/>
      <dgm:spPr/>
      <dgm:t>
        <a:bodyPr/>
        <a:lstStyle/>
        <a:p>
          <a:endParaRPr lang="zh-CN" altLang="en-US"/>
        </a:p>
      </dgm:t>
    </dgm:pt>
    <dgm:pt modelId="{5B18E643-1C71-4AE6-9DF4-6663BDE88894}" type="pres">
      <dgm:prSet presAssocID="{986CEF04-4FA1-4D9F-B1C0-C7709CCDE1DD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26704EC-037D-4699-8D6D-82E890760CBA}" type="pres">
      <dgm:prSet presAssocID="{986CEF04-4FA1-4D9F-B1C0-C7709CCDE1D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97F23E-FB62-4774-A12F-27A5AD73F1C5}" type="pres">
      <dgm:prSet presAssocID="{E27FB6F9-9B7F-45C7-AA4F-1D856398618A}" presName="spacer" presStyleCnt="0"/>
      <dgm:spPr/>
    </dgm:pt>
    <dgm:pt modelId="{EBA24A13-A5B3-461D-A342-D2C4BAF4993B}" type="pres">
      <dgm:prSet presAssocID="{468511D9-69E9-42D9-99C1-4CF43C1633DA}" presName="comp" presStyleCnt="0"/>
      <dgm:spPr/>
    </dgm:pt>
    <dgm:pt modelId="{09B14CC4-F368-487B-B361-228B9684D15E}" type="pres">
      <dgm:prSet presAssocID="{468511D9-69E9-42D9-99C1-4CF43C1633DA}" presName="box" presStyleLbl="node1" presStyleIdx="4" presStyleCnt="6"/>
      <dgm:spPr/>
      <dgm:t>
        <a:bodyPr/>
        <a:lstStyle/>
        <a:p>
          <a:endParaRPr lang="zh-CN" altLang="en-US"/>
        </a:p>
      </dgm:t>
    </dgm:pt>
    <dgm:pt modelId="{11C3E3BA-70DE-4138-980A-3244D4381A47}" type="pres">
      <dgm:prSet presAssocID="{468511D9-69E9-42D9-99C1-4CF43C1633DA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5323B1D-3427-4585-8DAE-0FFEC6D3B5A1}" type="pres">
      <dgm:prSet presAssocID="{468511D9-69E9-42D9-99C1-4CF43C1633D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58D3C2-DD76-49D1-8969-9B4F47160B35}" type="pres">
      <dgm:prSet presAssocID="{E6C72719-CA50-49DB-A954-DB2108BFDB32}" presName="spacer" presStyleCnt="0"/>
      <dgm:spPr/>
    </dgm:pt>
    <dgm:pt modelId="{9BAD28DE-43E5-4C75-9CFF-BCD0D3234D57}" type="pres">
      <dgm:prSet presAssocID="{3046CB94-D3CE-4589-8391-6E4A74C4C19D}" presName="comp" presStyleCnt="0"/>
      <dgm:spPr/>
    </dgm:pt>
    <dgm:pt modelId="{4D2734DB-2FDC-4ADD-86DF-C8A2030286DE}" type="pres">
      <dgm:prSet presAssocID="{3046CB94-D3CE-4589-8391-6E4A74C4C19D}" presName="box" presStyleLbl="node1" presStyleIdx="5" presStyleCnt="6"/>
      <dgm:spPr/>
      <dgm:t>
        <a:bodyPr/>
        <a:lstStyle/>
        <a:p>
          <a:endParaRPr lang="zh-CN" altLang="en-US"/>
        </a:p>
      </dgm:t>
    </dgm:pt>
    <dgm:pt modelId="{05E14B39-39DC-40D2-B31E-B67A267929EA}" type="pres">
      <dgm:prSet presAssocID="{3046CB94-D3CE-4589-8391-6E4A74C4C19D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E5FC2AE3-6CA3-4B5B-A059-FDA33B2A0B33}" type="pres">
      <dgm:prSet presAssocID="{3046CB94-D3CE-4589-8391-6E4A74C4C19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C990DA-DAF8-441B-99C3-DA02E42D615D}" type="presOf" srcId="{BCD186D9-59EF-4B60-A640-5699C854FE71}" destId="{073E044D-F769-4F10-B70B-135ECE6A4CCF}" srcOrd="1" destOrd="0" presId="urn:microsoft.com/office/officeart/2005/8/layout/vList4"/>
    <dgm:cxn modelId="{A777BEF8-6897-415C-AF54-3C8D5B81FCBC}" srcId="{884A178B-CCCD-4942-A805-7369F86D21CA}" destId="{6AEAB984-BE1A-4FD9-A30B-ADBC608C90D0}" srcOrd="0" destOrd="0" parTransId="{B39998AF-BABC-4FF3-9715-E2638DEF2DFC}" sibTransId="{C73F38B3-59AF-44C6-B616-B8F405B1F953}"/>
    <dgm:cxn modelId="{20DAB506-DD10-4A37-8BAD-E1D05D9B4966}" srcId="{884A178B-CCCD-4942-A805-7369F86D21CA}" destId="{468511D9-69E9-42D9-99C1-4CF43C1633DA}" srcOrd="4" destOrd="0" parTransId="{B3F2096F-047A-44C8-B615-705126D967FA}" sibTransId="{E6C72719-CA50-49DB-A954-DB2108BFDB32}"/>
    <dgm:cxn modelId="{5E19AAA8-1F4A-4E7F-8484-21D4350F7C93}" srcId="{884A178B-CCCD-4942-A805-7369F86D21CA}" destId="{BCD186D9-59EF-4B60-A640-5699C854FE71}" srcOrd="1" destOrd="0" parTransId="{234F55DE-0354-42B9-B278-5E55F711860E}" sibTransId="{4C6A07C4-4D76-4305-8CFA-22C1FFC6BB9E}"/>
    <dgm:cxn modelId="{D0D638EB-B160-40D9-A53E-FFEFE2CC984C}" type="presOf" srcId="{986CEF04-4FA1-4D9F-B1C0-C7709CCDE1DD}" destId="{126704EC-037D-4699-8D6D-82E890760CBA}" srcOrd="1" destOrd="0" presId="urn:microsoft.com/office/officeart/2005/8/layout/vList4"/>
    <dgm:cxn modelId="{9198C316-F965-455A-A20B-F83C80F09007}" type="presOf" srcId="{6AEAB984-BE1A-4FD9-A30B-ADBC608C90D0}" destId="{BEA426C8-CDD1-404A-8275-D7E390AECED6}" srcOrd="0" destOrd="0" presId="urn:microsoft.com/office/officeart/2005/8/layout/vList4"/>
    <dgm:cxn modelId="{B15196AC-5D14-41D6-8E1A-14051D698BD7}" type="presOf" srcId="{6AEAB984-BE1A-4FD9-A30B-ADBC608C90D0}" destId="{CEFA6C5C-55EB-4A20-9449-D8A26DAFB71A}" srcOrd="1" destOrd="0" presId="urn:microsoft.com/office/officeart/2005/8/layout/vList4"/>
    <dgm:cxn modelId="{41C7D115-DA6C-40A3-A5AE-FDAE26C08A83}" srcId="{884A178B-CCCD-4942-A805-7369F86D21CA}" destId="{3046CB94-D3CE-4589-8391-6E4A74C4C19D}" srcOrd="5" destOrd="0" parTransId="{E337D634-0B45-4950-8352-438312C65B68}" sibTransId="{BDDB5692-6761-4B96-8A75-48B51EAA3D17}"/>
    <dgm:cxn modelId="{D078F3A2-22BE-446D-BC60-F02B90378B46}" type="presOf" srcId="{3046CB94-D3CE-4589-8391-6E4A74C4C19D}" destId="{4D2734DB-2FDC-4ADD-86DF-C8A2030286DE}" srcOrd="0" destOrd="0" presId="urn:microsoft.com/office/officeart/2005/8/layout/vList4"/>
    <dgm:cxn modelId="{DB0721AB-67A1-4630-BF4F-A3FB7931195B}" type="presOf" srcId="{468511D9-69E9-42D9-99C1-4CF43C1633DA}" destId="{09B14CC4-F368-487B-B361-228B9684D15E}" srcOrd="0" destOrd="0" presId="urn:microsoft.com/office/officeart/2005/8/layout/vList4"/>
    <dgm:cxn modelId="{A515CFB5-620F-4D0B-A54C-7CBD21EA8F4E}" srcId="{884A178B-CCCD-4942-A805-7369F86D21CA}" destId="{829B45A2-6AC6-4B13-9C0A-9866840B8240}" srcOrd="2" destOrd="0" parTransId="{87736B11-C07A-457E-BEB4-BB23F16ABB43}" sibTransId="{C7E70A38-EB00-493B-A787-129594EEE62D}"/>
    <dgm:cxn modelId="{95B8300C-F589-4ED2-A900-07C072181C06}" type="presOf" srcId="{BCD186D9-59EF-4B60-A640-5699C854FE71}" destId="{18135F93-96C9-46B7-A341-66BB55B924A8}" srcOrd="0" destOrd="0" presId="urn:microsoft.com/office/officeart/2005/8/layout/vList4"/>
    <dgm:cxn modelId="{C13A27D9-1300-4968-BAAD-19359609536B}" type="presOf" srcId="{829B45A2-6AC6-4B13-9C0A-9866840B8240}" destId="{2831D098-C292-46A6-B508-5DEBD11774DD}" srcOrd="0" destOrd="0" presId="urn:microsoft.com/office/officeart/2005/8/layout/vList4"/>
    <dgm:cxn modelId="{2EBED5E3-9D54-4584-93ED-06C1D4E064CF}" type="presOf" srcId="{468511D9-69E9-42D9-99C1-4CF43C1633DA}" destId="{95323B1D-3427-4585-8DAE-0FFEC6D3B5A1}" srcOrd="1" destOrd="0" presId="urn:microsoft.com/office/officeart/2005/8/layout/vList4"/>
    <dgm:cxn modelId="{38701E53-8CB2-445D-B5E5-EBCD9FBACE5E}" type="presOf" srcId="{3046CB94-D3CE-4589-8391-6E4A74C4C19D}" destId="{E5FC2AE3-6CA3-4B5B-A059-FDA33B2A0B33}" srcOrd="1" destOrd="0" presId="urn:microsoft.com/office/officeart/2005/8/layout/vList4"/>
    <dgm:cxn modelId="{CAE64F9F-4B80-4A1F-8AC1-9A03CA9BB3F4}" srcId="{884A178B-CCCD-4942-A805-7369F86D21CA}" destId="{986CEF04-4FA1-4D9F-B1C0-C7709CCDE1DD}" srcOrd="3" destOrd="0" parTransId="{3FBBE88D-A801-412E-82DE-5CAAB6897591}" sibTransId="{E27FB6F9-9B7F-45C7-AA4F-1D856398618A}"/>
    <dgm:cxn modelId="{FA7C9BB8-813A-4FB1-BB4C-597820C24DD0}" type="presOf" srcId="{884A178B-CCCD-4942-A805-7369F86D21CA}" destId="{2A0CF660-1953-44E1-8C89-D3F933053963}" srcOrd="0" destOrd="0" presId="urn:microsoft.com/office/officeart/2005/8/layout/vList4"/>
    <dgm:cxn modelId="{30D76AAE-9F70-449F-92CD-A6440BC2E8D8}" type="presOf" srcId="{829B45A2-6AC6-4B13-9C0A-9866840B8240}" destId="{E952FAE3-0578-4D79-B419-AEBD8369E76D}" srcOrd="1" destOrd="0" presId="urn:microsoft.com/office/officeart/2005/8/layout/vList4"/>
    <dgm:cxn modelId="{37B06021-CEC0-4C99-8615-927D4060B9D6}" type="presOf" srcId="{986CEF04-4FA1-4D9F-B1C0-C7709CCDE1DD}" destId="{888E4CF4-A6AD-4525-A7A3-927E405CCE2F}" srcOrd="0" destOrd="0" presId="urn:microsoft.com/office/officeart/2005/8/layout/vList4"/>
    <dgm:cxn modelId="{A27B8453-86CF-4118-8990-49E9DF040914}" type="presParOf" srcId="{2A0CF660-1953-44E1-8C89-D3F933053963}" destId="{F60F8050-86EB-478B-BA72-10252C9AC24C}" srcOrd="0" destOrd="0" presId="urn:microsoft.com/office/officeart/2005/8/layout/vList4"/>
    <dgm:cxn modelId="{1B370ADE-F3A2-404C-8DA4-ACB5C181B1B2}" type="presParOf" srcId="{F60F8050-86EB-478B-BA72-10252C9AC24C}" destId="{BEA426C8-CDD1-404A-8275-D7E390AECED6}" srcOrd="0" destOrd="0" presId="urn:microsoft.com/office/officeart/2005/8/layout/vList4"/>
    <dgm:cxn modelId="{59D593AD-740D-46D0-A02A-3AE27FE1BAAB}" type="presParOf" srcId="{F60F8050-86EB-478B-BA72-10252C9AC24C}" destId="{F6D751B7-B231-4A1A-AA21-F27A17A04DFB}" srcOrd="1" destOrd="0" presId="urn:microsoft.com/office/officeart/2005/8/layout/vList4"/>
    <dgm:cxn modelId="{29EA2FAA-667B-4065-91DF-272CCECCBCD2}" type="presParOf" srcId="{F60F8050-86EB-478B-BA72-10252C9AC24C}" destId="{CEFA6C5C-55EB-4A20-9449-D8A26DAFB71A}" srcOrd="2" destOrd="0" presId="urn:microsoft.com/office/officeart/2005/8/layout/vList4"/>
    <dgm:cxn modelId="{3F542169-FDBF-405C-BB9C-174DBC274E7E}" type="presParOf" srcId="{2A0CF660-1953-44E1-8C89-D3F933053963}" destId="{C08FEB0B-74C5-47A2-A9CA-A9330C36BF29}" srcOrd="1" destOrd="0" presId="urn:microsoft.com/office/officeart/2005/8/layout/vList4"/>
    <dgm:cxn modelId="{4808F098-6AE5-42DF-B151-D4EAD3BB5794}" type="presParOf" srcId="{2A0CF660-1953-44E1-8C89-D3F933053963}" destId="{FE974921-DAEF-4D7C-881B-957886CD7C5A}" srcOrd="2" destOrd="0" presId="urn:microsoft.com/office/officeart/2005/8/layout/vList4"/>
    <dgm:cxn modelId="{823863BF-8B5E-4587-913A-014B3E1B0FF4}" type="presParOf" srcId="{FE974921-DAEF-4D7C-881B-957886CD7C5A}" destId="{18135F93-96C9-46B7-A341-66BB55B924A8}" srcOrd="0" destOrd="0" presId="urn:microsoft.com/office/officeart/2005/8/layout/vList4"/>
    <dgm:cxn modelId="{789B6895-9596-4AE9-A4B3-0A38D845E63E}" type="presParOf" srcId="{FE974921-DAEF-4D7C-881B-957886CD7C5A}" destId="{591FD694-00C0-4B9D-99E8-6A81E295A94F}" srcOrd="1" destOrd="0" presId="urn:microsoft.com/office/officeart/2005/8/layout/vList4"/>
    <dgm:cxn modelId="{96A64398-30A1-43E5-8556-41D173B47964}" type="presParOf" srcId="{FE974921-DAEF-4D7C-881B-957886CD7C5A}" destId="{073E044D-F769-4F10-B70B-135ECE6A4CCF}" srcOrd="2" destOrd="0" presId="urn:microsoft.com/office/officeart/2005/8/layout/vList4"/>
    <dgm:cxn modelId="{782C9377-4C86-4369-B763-E793CDD4E3B2}" type="presParOf" srcId="{2A0CF660-1953-44E1-8C89-D3F933053963}" destId="{DD9CB8B9-A3F5-477A-8DA9-995473D374DF}" srcOrd="3" destOrd="0" presId="urn:microsoft.com/office/officeart/2005/8/layout/vList4"/>
    <dgm:cxn modelId="{CA126DE6-AC81-468A-B33E-70994F32DE61}" type="presParOf" srcId="{2A0CF660-1953-44E1-8C89-D3F933053963}" destId="{8B406BC8-46A6-480D-A2C5-FC6C52AD966D}" srcOrd="4" destOrd="0" presId="urn:microsoft.com/office/officeart/2005/8/layout/vList4"/>
    <dgm:cxn modelId="{C2074F56-434E-4AB8-80A6-3F537A2CF47D}" type="presParOf" srcId="{8B406BC8-46A6-480D-A2C5-FC6C52AD966D}" destId="{2831D098-C292-46A6-B508-5DEBD11774DD}" srcOrd="0" destOrd="0" presId="urn:microsoft.com/office/officeart/2005/8/layout/vList4"/>
    <dgm:cxn modelId="{5256326F-7886-45E8-8E30-3F8A41E579A4}" type="presParOf" srcId="{8B406BC8-46A6-480D-A2C5-FC6C52AD966D}" destId="{7651A0AD-3E2E-4B36-AAED-A979FD7BDE7A}" srcOrd="1" destOrd="0" presId="urn:microsoft.com/office/officeart/2005/8/layout/vList4"/>
    <dgm:cxn modelId="{D9EFB384-980F-4C04-B0F7-7914BBCB5D78}" type="presParOf" srcId="{8B406BC8-46A6-480D-A2C5-FC6C52AD966D}" destId="{E952FAE3-0578-4D79-B419-AEBD8369E76D}" srcOrd="2" destOrd="0" presId="urn:microsoft.com/office/officeart/2005/8/layout/vList4"/>
    <dgm:cxn modelId="{6F0BB9E0-E49D-4FCF-85DB-26C973E99DF3}" type="presParOf" srcId="{2A0CF660-1953-44E1-8C89-D3F933053963}" destId="{49D746CF-C298-4E36-BA07-1C55F0E6C55E}" srcOrd="5" destOrd="0" presId="urn:microsoft.com/office/officeart/2005/8/layout/vList4"/>
    <dgm:cxn modelId="{9FFC0B77-8697-447B-B511-FBBBF402A829}" type="presParOf" srcId="{2A0CF660-1953-44E1-8C89-D3F933053963}" destId="{D381708F-5276-44CE-8276-AB720D21D837}" srcOrd="6" destOrd="0" presId="urn:microsoft.com/office/officeart/2005/8/layout/vList4"/>
    <dgm:cxn modelId="{CE70DBE0-90E4-49DC-BF1F-A996895F7FC9}" type="presParOf" srcId="{D381708F-5276-44CE-8276-AB720D21D837}" destId="{888E4CF4-A6AD-4525-A7A3-927E405CCE2F}" srcOrd="0" destOrd="0" presId="urn:microsoft.com/office/officeart/2005/8/layout/vList4"/>
    <dgm:cxn modelId="{DCA78B00-65E9-4B2E-A2AD-62D6E5B56A3C}" type="presParOf" srcId="{D381708F-5276-44CE-8276-AB720D21D837}" destId="{5B18E643-1C71-4AE6-9DF4-6663BDE88894}" srcOrd="1" destOrd="0" presId="urn:microsoft.com/office/officeart/2005/8/layout/vList4"/>
    <dgm:cxn modelId="{DEA0CC61-D957-4230-8A59-666E3F1BC3C5}" type="presParOf" srcId="{D381708F-5276-44CE-8276-AB720D21D837}" destId="{126704EC-037D-4699-8D6D-82E890760CBA}" srcOrd="2" destOrd="0" presId="urn:microsoft.com/office/officeart/2005/8/layout/vList4"/>
    <dgm:cxn modelId="{08FF2D93-B8C2-4AB1-B574-8DCCE3154DDA}" type="presParOf" srcId="{2A0CF660-1953-44E1-8C89-D3F933053963}" destId="{7597F23E-FB62-4774-A12F-27A5AD73F1C5}" srcOrd="7" destOrd="0" presId="urn:microsoft.com/office/officeart/2005/8/layout/vList4"/>
    <dgm:cxn modelId="{9CE006D5-7D65-4257-862B-C781B0C226C4}" type="presParOf" srcId="{2A0CF660-1953-44E1-8C89-D3F933053963}" destId="{EBA24A13-A5B3-461D-A342-D2C4BAF4993B}" srcOrd="8" destOrd="0" presId="urn:microsoft.com/office/officeart/2005/8/layout/vList4"/>
    <dgm:cxn modelId="{B2F1747B-D0CC-4F40-954E-509D3B0031D8}" type="presParOf" srcId="{EBA24A13-A5B3-461D-A342-D2C4BAF4993B}" destId="{09B14CC4-F368-487B-B361-228B9684D15E}" srcOrd="0" destOrd="0" presId="urn:microsoft.com/office/officeart/2005/8/layout/vList4"/>
    <dgm:cxn modelId="{BAC8120D-DEE7-441E-AB76-A15F068E2448}" type="presParOf" srcId="{EBA24A13-A5B3-461D-A342-D2C4BAF4993B}" destId="{11C3E3BA-70DE-4138-980A-3244D4381A47}" srcOrd="1" destOrd="0" presId="urn:microsoft.com/office/officeart/2005/8/layout/vList4"/>
    <dgm:cxn modelId="{2C7D24BE-4503-40A7-BF07-6F216A7C6FBB}" type="presParOf" srcId="{EBA24A13-A5B3-461D-A342-D2C4BAF4993B}" destId="{95323B1D-3427-4585-8DAE-0FFEC6D3B5A1}" srcOrd="2" destOrd="0" presId="urn:microsoft.com/office/officeart/2005/8/layout/vList4"/>
    <dgm:cxn modelId="{051F1DB1-580C-48F0-9718-5C1A44E0D260}" type="presParOf" srcId="{2A0CF660-1953-44E1-8C89-D3F933053963}" destId="{6958D3C2-DD76-49D1-8969-9B4F47160B35}" srcOrd="9" destOrd="0" presId="urn:microsoft.com/office/officeart/2005/8/layout/vList4"/>
    <dgm:cxn modelId="{AD66A221-3A01-4915-BE39-F02F44C960E8}" type="presParOf" srcId="{2A0CF660-1953-44E1-8C89-D3F933053963}" destId="{9BAD28DE-43E5-4C75-9CFF-BCD0D3234D57}" srcOrd="10" destOrd="0" presId="urn:microsoft.com/office/officeart/2005/8/layout/vList4"/>
    <dgm:cxn modelId="{8149C66A-C21E-4D78-8BA9-0BD30C4AD108}" type="presParOf" srcId="{9BAD28DE-43E5-4C75-9CFF-BCD0D3234D57}" destId="{4D2734DB-2FDC-4ADD-86DF-C8A2030286DE}" srcOrd="0" destOrd="0" presId="urn:microsoft.com/office/officeart/2005/8/layout/vList4"/>
    <dgm:cxn modelId="{43AC1F59-28CB-434C-A021-EE91C31412E8}" type="presParOf" srcId="{9BAD28DE-43E5-4C75-9CFF-BCD0D3234D57}" destId="{05E14B39-39DC-40D2-B31E-B67A267929EA}" srcOrd="1" destOrd="0" presId="urn:microsoft.com/office/officeart/2005/8/layout/vList4"/>
    <dgm:cxn modelId="{126C5AB0-96F8-4789-84B5-92327AD05857}" type="presParOf" srcId="{9BAD28DE-43E5-4C75-9CFF-BCD0D3234D57}" destId="{E5FC2AE3-6CA3-4B5B-A059-FDA33B2A0B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26C8-CDD1-404A-8275-D7E390AECED6}">
      <dsp:nvSpPr>
        <dsp:cNvPr id="0" name=""/>
        <dsp:cNvSpPr/>
      </dsp:nvSpPr>
      <dsp:spPr>
        <a:xfrm>
          <a:off x="0" y="0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预约流程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0"/>
        <a:ext cx="3734462" cy="675602"/>
      </dsp:txXfrm>
    </dsp:sp>
    <dsp:sp modelId="{F6D751B7-B231-4A1A-AA21-F27A17A04DFB}">
      <dsp:nvSpPr>
        <dsp:cNvPr id="0" name=""/>
        <dsp:cNvSpPr/>
      </dsp:nvSpPr>
      <dsp:spPr>
        <a:xfrm>
          <a:off x="67560" y="67560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5F93-96C9-46B7-A341-66BB55B924A8}">
      <dsp:nvSpPr>
        <dsp:cNvPr id="0" name=""/>
        <dsp:cNvSpPr/>
      </dsp:nvSpPr>
      <dsp:spPr>
        <a:xfrm>
          <a:off x="0" y="725718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用户注册与门禁卡授权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725718"/>
        <a:ext cx="3734462" cy="675602"/>
      </dsp:txXfrm>
    </dsp:sp>
    <dsp:sp modelId="{591FD694-00C0-4B9D-99E8-6A81E295A94F}">
      <dsp:nvSpPr>
        <dsp:cNvPr id="0" name=""/>
        <dsp:cNvSpPr/>
      </dsp:nvSpPr>
      <dsp:spPr>
        <a:xfrm>
          <a:off x="67560" y="810722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D098-C292-46A6-B508-5DEBD11774DD}">
      <dsp:nvSpPr>
        <dsp:cNvPr id="0" name=""/>
        <dsp:cNvSpPr/>
      </dsp:nvSpPr>
      <dsp:spPr>
        <a:xfrm>
          <a:off x="0" y="1486325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机时预约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1486325"/>
        <a:ext cx="3734462" cy="675602"/>
      </dsp:txXfrm>
    </dsp:sp>
    <dsp:sp modelId="{7651A0AD-3E2E-4B36-AAED-A979FD7BDE7A}">
      <dsp:nvSpPr>
        <dsp:cNvPr id="0" name=""/>
        <dsp:cNvSpPr/>
      </dsp:nvSpPr>
      <dsp:spPr>
        <a:xfrm>
          <a:off x="67560" y="1553885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E4CF4-A6AD-4525-A7A3-927E405CCE2F}">
      <dsp:nvSpPr>
        <dsp:cNvPr id="0" name=""/>
        <dsp:cNvSpPr/>
      </dsp:nvSpPr>
      <dsp:spPr>
        <a:xfrm>
          <a:off x="0" y="2229487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送样预约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2229487"/>
        <a:ext cx="3734462" cy="675602"/>
      </dsp:txXfrm>
    </dsp:sp>
    <dsp:sp modelId="{5B18E643-1C71-4AE6-9DF4-6663BDE88894}">
      <dsp:nvSpPr>
        <dsp:cNvPr id="0" name=""/>
        <dsp:cNvSpPr/>
      </dsp:nvSpPr>
      <dsp:spPr>
        <a:xfrm>
          <a:off x="67560" y="2297048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14CC4-F368-487B-B361-228B9684D15E}">
      <dsp:nvSpPr>
        <dsp:cNvPr id="0" name=""/>
        <dsp:cNvSpPr/>
      </dsp:nvSpPr>
      <dsp:spPr>
        <a:xfrm>
          <a:off x="0" y="2972650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联系方式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2972650"/>
        <a:ext cx="3734462" cy="675602"/>
      </dsp:txXfrm>
    </dsp:sp>
    <dsp:sp modelId="{11C3E3BA-70DE-4138-980A-3244D4381A47}">
      <dsp:nvSpPr>
        <dsp:cNvPr id="0" name=""/>
        <dsp:cNvSpPr/>
      </dsp:nvSpPr>
      <dsp:spPr>
        <a:xfrm>
          <a:off x="67560" y="3040210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34DB-2FDC-4ADD-86DF-C8A2030286DE}">
      <dsp:nvSpPr>
        <dsp:cNvPr id="0" name=""/>
        <dsp:cNvSpPr/>
      </dsp:nvSpPr>
      <dsp:spPr>
        <a:xfrm>
          <a:off x="0" y="3715813"/>
          <a:ext cx="4752528" cy="6756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方正姚体" pitchFamily="2" charset="-122"/>
              <a:ea typeface="方正姚体" pitchFamily="2" charset="-122"/>
            </a:rPr>
            <a:t>            注意事项</a:t>
          </a:r>
          <a:endParaRPr lang="zh-CN" altLang="en-US" sz="2700" kern="1200" dirty="0">
            <a:solidFill>
              <a:schemeClr val="tx1"/>
            </a:solidFill>
            <a:latin typeface="方正姚体" pitchFamily="2" charset="-122"/>
            <a:ea typeface="方正姚体" pitchFamily="2" charset="-122"/>
          </a:endParaRPr>
        </a:p>
      </dsp:txBody>
      <dsp:txXfrm>
        <a:off x="1018065" y="3715813"/>
        <a:ext cx="3734462" cy="675602"/>
      </dsp:txXfrm>
    </dsp:sp>
    <dsp:sp modelId="{05E14B39-39DC-40D2-B31E-B67A267929EA}">
      <dsp:nvSpPr>
        <dsp:cNvPr id="0" name=""/>
        <dsp:cNvSpPr/>
      </dsp:nvSpPr>
      <dsp:spPr>
        <a:xfrm>
          <a:off x="67560" y="3783373"/>
          <a:ext cx="950505" cy="540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tc.bit.edu.c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分析测试中心仪器设备预约系统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</a:rPr>
              <a:t>使用指南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4371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北京理工大学分析测试中心</a:t>
            </a:r>
            <a:endParaRPr lang="en-US" altLang="zh-CN" b="1" dirty="0" smtClean="0"/>
          </a:p>
          <a:p>
            <a:pPr algn="ctr"/>
            <a:r>
              <a:rPr lang="en-US" altLang="zh-CN" b="1" dirty="0" smtClean="0"/>
              <a:t>2016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日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508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741013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000" b="1" dirty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送样预约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4397" y="1556792"/>
            <a:ext cx="1768136" cy="3168352"/>
            <a:chOff x="283584" y="2002117"/>
            <a:chExt cx="1768136" cy="3168352"/>
          </a:xfrm>
        </p:grpSpPr>
        <p:pic>
          <p:nvPicPr>
            <p:cNvPr id="5" name="Picture 1" descr="C:\Users\dell\AppData\Roaming\Tencent\Users\496349141\QQ\WinTemp\RichOle\~D169A%A(J8R5`VJE5){`GU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2" y="2002117"/>
              <a:ext cx="1608548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06388" y="3114592"/>
              <a:ext cx="50405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 rot="19636482">
              <a:off x="283584" y="3341242"/>
              <a:ext cx="216024" cy="202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4" descr="C:\Users\dell\AppData\Roaming\Tencent\Users\496349141\QQ\WinTemp\RichOle\38]P]H9[%XH8~8MCODKMWI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/>
          <a:stretch/>
        </p:blipFill>
        <p:spPr bwMode="auto">
          <a:xfrm>
            <a:off x="2673870" y="694109"/>
            <a:ext cx="6359393" cy="24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箭头 8"/>
          <p:cNvSpPr/>
          <p:nvPr/>
        </p:nvSpPr>
        <p:spPr>
          <a:xfrm rot="19801721">
            <a:off x="7854862" y="2192540"/>
            <a:ext cx="216024" cy="202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04842" y="2006424"/>
            <a:ext cx="684584" cy="243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119510" y="2306856"/>
            <a:ext cx="554360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264" y="5085184"/>
            <a:ext cx="2275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   送样预约不需要先申请设备，直接选择目标设备点击送样预约即可。但有部分设备只接受机时预约，不接受送样预约。</a:t>
            </a:r>
            <a:endParaRPr lang="zh-CN" altLang="en-US" sz="1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7169" name="Picture 1" descr="C:\Users\dell\AppData\Roaming\Tencent\Users\496349141\QQ\WinTemp\RichOle\S443X~IX60W4V2P0MT85ES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70" y="3573016"/>
            <a:ext cx="6359393" cy="18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3808" y="5464419"/>
            <a:ext cx="618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选择检测项目。只有列举有检测项目的设备（有的只有一个，有的可能有多个）才能接收送样预约，送样预约也必须从这些检测项目选择一项</a:t>
            </a:r>
            <a:endParaRPr lang="zh-CN" altLang="en-US" sz="1400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012160" y="3212976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688572" y="4824299"/>
            <a:ext cx="875315" cy="31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3483349">
            <a:off x="3558324" y="5140636"/>
            <a:ext cx="216024" cy="202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004520" y="5966703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dell\AppData\Roaming\Tencent\Users\496349141\QQ\WinTemp\RichOle\F}UZ)0S}1ABG)K7G@P}3]~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443731" cy="65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4067944" y="44624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8224" y="2420888"/>
            <a:ext cx="222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如实填写样品信息后点击提交</a:t>
            </a:r>
            <a:endParaRPr lang="zh-CN" altLang="en-US" sz="14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220344" y="6569968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dell\AppData\Roaming\Tencent\Users\496349141\QQ\WinTemp\RichOle\6(%83]A3EJ@%AC%HRFQIY1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"/>
          <a:stretch/>
        </p:blipFill>
        <p:spPr bwMode="auto">
          <a:xfrm>
            <a:off x="237719" y="548680"/>
            <a:ext cx="848457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4073842" y="188640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dell\AppData\Roaming\Tencent\Users\496349141\QQ\WinTemp\RichOle\[0{ME%TY7I4MF9KO09C8U~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637"/>
          <a:stretch/>
        </p:blipFill>
        <p:spPr bwMode="auto">
          <a:xfrm>
            <a:off x="237719" y="2060848"/>
            <a:ext cx="9726422" cy="109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170381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提交</a:t>
            </a:r>
            <a:r>
              <a:rPr lang="zh-CN" altLang="en-US" sz="1400" dirty="0" smtClean="0"/>
              <a:t>后，管理员未审核通过的状态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19323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提交</a:t>
            </a:r>
            <a:r>
              <a:rPr lang="zh-CN" altLang="en-US" sz="1400" dirty="0" smtClean="0"/>
              <a:t>后，管理员审核通过的状态</a:t>
            </a:r>
            <a:endParaRPr lang="zh-CN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4581128"/>
            <a:ext cx="618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         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①无论管理员审核通过与否，只要提交了申请，就可以联系管理员送样。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rgbClr val="FF0000"/>
                </a:solidFill>
              </a:rPr>
              <a:t>②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送样申请不会获得相应设备控制器和房间门禁的权限，故用户需要联系设备管理员接收样品。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1520" y="188640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设备管理员联系方式</a:t>
            </a:r>
            <a:endParaRPr lang="zh-CN" altLang="en-US" sz="3000" b="1" dirty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23848"/>
              </p:ext>
            </p:extLst>
          </p:nvPr>
        </p:nvGraphicFramePr>
        <p:xfrm>
          <a:off x="971600" y="1412776"/>
          <a:ext cx="7048202" cy="3096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644"/>
                <a:gridCol w="1898645"/>
                <a:gridCol w="1732641"/>
                <a:gridCol w="2448272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姓名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分管分室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手机号码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宋体"/>
                        </a:rPr>
                        <a:t>邮箱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马宏伟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X-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射线衍射室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13691496771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hwma@bit.edu.cn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张芳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电镜室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13520186557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00258104@bit.ebu.cn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暴丽霞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热分析室</a:t>
                      </a:r>
                      <a:r>
                        <a:rPr lang="en-US" altLang="zh-CN" sz="1100" u="none" strike="noStrike" dirty="0" smtClean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、磁测量室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13718912872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baolixia0228@126.com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王珊珊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热分析室</a:t>
                      </a:r>
                      <a:r>
                        <a:rPr lang="en-US" altLang="zh-CN" sz="11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、光谱</a:t>
                      </a:r>
                      <a:r>
                        <a:rPr lang="zh-CN" altLang="en-US" sz="1100" u="none" strike="noStrike" dirty="0">
                          <a:effectLst/>
                        </a:rPr>
                        <a:t>室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15201218495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wangshanshan20100@163.com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张岩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质谱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室、材料</a:t>
                      </a:r>
                      <a:r>
                        <a:rPr lang="zh-CN" altLang="en-US" sz="1100" u="none" strike="noStrike" dirty="0">
                          <a:effectLst/>
                        </a:rPr>
                        <a:t>加工室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18600457306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zy0632@hotmail.com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艾惠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核磁室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18504401548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hecibit@163.com</a:t>
                      </a:r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韩俊峰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光伏测量室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15901039196</a:t>
                      </a:r>
                      <a:endParaRPr lang="en-US" altLang="zh-CN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hjfpku@bit.edu.cn</a:t>
                      </a:r>
                      <a:endParaRPr lang="zh-CN" alt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074151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</a:rPr>
              <a:t>关于门禁系统和预约系统，有任何问题，可致电中心管理办公室高培峰（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13488699859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）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1520" y="188640"/>
            <a:ext cx="17410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注意事项</a:t>
            </a:r>
            <a:endParaRPr lang="zh-CN" altLang="en-US" sz="3000" b="1" dirty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340768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、用户需遵守分析测试中心关于门禁系统的管理规定。授权</a:t>
            </a:r>
            <a:r>
              <a:rPr lang="zh-CN" altLang="en-US" b="1" dirty="0">
                <a:solidFill>
                  <a:srgbClr val="FF0000"/>
                </a:solidFill>
              </a:rPr>
              <a:t>校园卡仅限持卡人本人使用，卡片遗失补办后需</a:t>
            </a:r>
            <a:r>
              <a:rPr lang="zh-CN" altLang="en-US" b="1" dirty="0" smtClean="0">
                <a:solidFill>
                  <a:srgbClr val="FF0000"/>
                </a:solidFill>
              </a:rPr>
              <a:t>重新授权。因用户保管不当或擅自出借授权校园卡导致的</a:t>
            </a:r>
            <a:r>
              <a:rPr lang="zh-CN" altLang="en-US" b="1" dirty="0">
                <a:solidFill>
                  <a:srgbClr val="FF0000"/>
                </a:solidFill>
              </a:rPr>
              <a:t>仪器设备损坏或其他事故、财产损失，由用户负责，同时中心将取消相关用户的预约资格。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、用户进入中心操作设备，需遵守中心日常管理和安全管理的各项规定，爱护仪器设备和室内环境，保持正确的操作习惯，提高工作效率。因用户行为不当导致仪器设备损坏或其他事故、财产损失，由用户负责，同时中心将取消相关用户的预约资格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、用户需为自己提交的网上预约申请负责，无论是机时预约还是送样预约，均应按照约定的要求认真履行。需要取消预约的，请提前向设备管理员申请。若用户违约次数达到三次，中心将取消用户的预约资格。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   大家好！欢迎大家使用分析测试中心仪器设备预约系统！大家可以通过分析测试中心首页（</a:t>
            </a:r>
            <a:r>
              <a:rPr lang="en-US" altLang="zh-CN" dirty="0">
                <a:solidFill>
                  <a:srgbClr val="FF0000"/>
                </a:solidFill>
                <a:hlinkClick r:id="rId2"/>
              </a:rPr>
              <a:t>http://atc.bit.edu.cn</a:t>
            </a:r>
            <a:r>
              <a:rPr lang="en-US" altLang="zh-CN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）“</a:t>
            </a:r>
            <a:r>
              <a:rPr lang="zh-CN" altLang="en-US" b="1" dirty="0" smtClean="0">
                <a:solidFill>
                  <a:srgbClr val="FF0000"/>
                </a:solidFill>
              </a:rPr>
              <a:t>功能导航</a:t>
            </a:r>
            <a:r>
              <a:rPr lang="zh-CN" altLang="en-US" dirty="0" smtClean="0">
                <a:solidFill>
                  <a:srgbClr val="FF0000"/>
                </a:solidFill>
              </a:rPr>
              <a:t>”区的“</a:t>
            </a:r>
            <a:r>
              <a:rPr lang="zh-CN" altLang="en-US" b="1" dirty="0" smtClean="0">
                <a:solidFill>
                  <a:srgbClr val="FF0000"/>
                </a:solidFill>
              </a:rPr>
              <a:t>预约服务</a:t>
            </a:r>
            <a:r>
              <a:rPr lang="zh-CN" altLang="en-US" dirty="0" smtClean="0">
                <a:solidFill>
                  <a:srgbClr val="FF0000"/>
                </a:solidFill>
              </a:rPr>
              <a:t>”按钮进入本系统。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5" name="Picture 1" descr="C:\Users\dell\AppData\Roaming\Tencent\Users\496349141\QQ\WinTemp\RichOle\P0D}_}}(F7%{S)YSQG0VL}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50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433744" y="3771456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上箭头 5"/>
          <p:cNvSpPr/>
          <p:nvPr/>
        </p:nvSpPr>
        <p:spPr>
          <a:xfrm rot="18652242">
            <a:off x="7928933" y="4193892"/>
            <a:ext cx="216024" cy="2880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系统使用指南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777668172"/>
              </p:ext>
            </p:extLst>
          </p:nvPr>
        </p:nvGraphicFramePr>
        <p:xfrm>
          <a:off x="2195736" y="1700808"/>
          <a:ext cx="47525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79742"/>
            <a:ext cx="2376264" cy="718620"/>
          </a:xfrm>
        </p:spPr>
        <p:txBody>
          <a:bodyPr>
            <a:normAutofit/>
          </a:bodyPr>
          <a:lstStyle/>
          <a:p>
            <a:pPr algn="l"/>
            <a:r>
              <a:rPr lang="zh-CN" altLang="en-US" sz="3000" b="1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预约流程</a:t>
            </a:r>
            <a:endParaRPr lang="zh-CN" altLang="en-US" sz="3000" b="1" dirty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4076297" y="2592892"/>
            <a:ext cx="180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是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4802550" y="3159186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申请预约送样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3463139" y="332656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用户注册并登录系统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3463139" y="991798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申请使用设备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2" name="菱形 121"/>
          <p:cNvSpPr/>
          <p:nvPr/>
        </p:nvSpPr>
        <p:spPr>
          <a:xfrm>
            <a:off x="3444336" y="1807815"/>
            <a:ext cx="1967297" cy="773906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管理员审核通过？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5607668" y="1918188"/>
            <a:ext cx="2698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否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6084168" y="1845121"/>
            <a:ext cx="1584176" cy="6992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联系设备管理员，获取申请资质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5" name="圆角矩形 124"/>
          <p:cNvSpPr/>
          <p:nvPr/>
        </p:nvSpPr>
        <p:spPr>
          <a:xfrm>
            <a:off x="2146607" y="3159186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申请预约机时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2146607" y="4042502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按时刷卡上下机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1" name="圆角矩形 130"/>
          <p:cNvSpPr/>
          <p:nvPr/>
        </p:nvSpPr>
        <p:spPr>
          <a:xfrm>
            <a:off x="4802550" y="5122622"/>
            <a:ext cx="1929690" cy="4127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按照要求送样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直接箭头连接符 138"/>
          <p:cNvCxnSpPr>
            <a:stCxn id="120" idx="2"/>
            <a:endCxn id="121" idx="0"/>
          </p:cNvCxnSpPr>
          <p:nvPr/>
        </p:nvCxnSpPr>
        <p:spPr>
          <a:xfrm>
            <a:off x="4427984" y="745448"/>
            <a:ext cx="0" cy="246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>
            <a:stCxn id="121" idx="2"/>
            <a:endCxn id="122" idx="0"/>
          </p:cNvCxnSpPr>
          <p:nvPr/>
        </p:nvCxnSpPr>
        <p:spPr>
          <a:xfrm>
            <a:off x="4427984" y="1404590"/>
            <a:ext cx="1" cy="4032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>
            <a:endCxn id="128" idx="0"/>
          </p:cNvCxnSpPr>
          <p:nvPr/>
        </p:nvCxnSpPr>
        <p:spPr>
          <a:xfrm>
            <a:off x="3106504" y="3573016"/>
            <a:ext cx="4948" cy="4694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151"/>
          <p:cNvCxnSpPr>
            <a:endCxn id="131" idx="0"/>
          </p:cNvCxnSpPr>
          <p:nvPr/>
        </p:nvCxnSpPr>
        <p:spPr>
          <a:xfrm flipH="1">
            <a:off x="5767395" y="4653136"/>
            <a:ext cx="4278" cy="4694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122" idx="3"/>
            <a:endCxn id="124" idx="1"/>
          </p:cNvCxnSpPr>
          <p:nvPr/>
        </p:nvCxnSpPr>
        <p:spPr>
          <a:xfrm>
            <a:off x="5411633" y="2194768"/>
            <a:ext cx="67253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肘形连接符 161"/>
          <p:cNvCxnSpPr>
            <a:stCxn id="122" idx="2"/>
            <a:endCxn id="125" idx="0"/>
          </p:cNvCxnSpPr>
          <p:nvPr/>
        </p:nvCxnSpPr>
        <p:spPr>
          <a:xfrm rot="5400000">
            <a:off x="3480987" y="2212187"/>
            <a:ext cx="577465" cy="1316533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肘形连接符 163"/>
          <p:cNvCxnSpPr>
            <a:stCxn id="122" idx="2"/>
            <a:endCxn id="105" idx="0"/>
          </p:cNvCxnSpPr>
          <p:nvPr/>
        </p:nvCxnSpPr>
        <p:spPr>
          <a:xfrm rot="16200000" flipH="1">
            <a:off x="4808958" y="2200748"/>
            <a:ext cx="577465" cy="133941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肘形连接符 165"/>
          <p:cNvCxnSpPr>
            <a:stCxn id="124" idx="0"/>
            <a:endCxn id="121" idx="3"/>
          </p:cNvCxnSpPr>
          <p:nvPr/>
        </p:nvCxnSpPr>
        <p:spPr>
          <a:xfrm rot="16200000" flipV="1">
            <a:off x="5811080" y="779944"/>
            <a:ext cx="646927" cy="1483427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619672" y="59492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对于机时预约，只有网上预约了机时，才能获得相应房间门禁和设备控制器的授权；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对于送样预约，只有网上预约了送样，中心技术人员才会接受送样并检测。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1" name="菱形 170"/>
          <p:cNvSpPr/>
          <p:nvPr/>
        </p:nvSpPr>
        <p:spPr>
          <a:xfrm>
            <a:off x="4783746" y="3861945"/>
            <a:ext cx="1967297" cy="773906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管理员审核通过？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2" name="Rectangle 93"/>
          <p:cNvSpPr>
            <a:spLocks noChangeArrowheads="1"/>
          </p:cNvSpPr>
          <p:nvPr/>
        </p:nvSpPr>
        <p:spPr bwMode="auto">
          <a:xfrm>
            <a:off x="6947078" y="3972318"/>
            <a:ext cx="2698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否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73" name="直接箭头连接符 172"/>
          <p:cNvCxnSpPr/>
          <p:nvPr/>
        </p:nvCxnSpPr>
        <p:spPr>
          <a:xfrm>
            <a:off x="6751043" y="4248898"/>
            <a:ext cx="67253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圆角矩形 173"/>
          <p:cNvSpPr/>
          <p:nvPr/>
        </p:nvSpPr>
        <p:spPr>
          <a:xfrm>
            <a:off x="7423578" y="3899251"/>
            <a:ext cx="1584176" cy="6992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联系设备管理员，询问详细原因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Rectangle 92"/>
          <p:cNvSpPr>
            <a:spLocks noChangeArrowheads="1"/>
          </p:cNvSpPr>
          <p:nvPr/>
        </p:nvSpPr>
        <p:spPr bwMode="auto">
          <a:xfrm>
            <a:off x="5537048" y="4786279"/>
            <a:ext cx="180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是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76" name="直接箭头连接符 175"/>
          <p:cNvCxnSpPr>
            <a:stCxn id="105" idx="2"/>
          </p:cNvCxnSpPr>
          <p:nvPr/>
        </p:nvCxnSpPr>
        <p:spPr>
          <a:xfrm>
            <a:off x="5767395" y="3571978"/>
            <a:ext cx="4279" cy="2899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肘形连接符 177"/>
          <p:cNvCxnSpPr>
            <a:stCxn id="174" idx="0"/>
            <a:endCxn id="105" idx="3"/>
          </p:cNvCxnSpPr>
          <p:nvPr/>
        </p:nvCxnSpPr>
        <p:spPr>
          <a:xfrm rot="16200000" flipV="1">
            <a:off x="7207119" y="2890704"/>
            <a:ext cx="533669" cy="148342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032" y="309304"/>
            <a:ext cx="3774911" cy="6340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CN" altLang="en-US" sz="3000" b="1" dirty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用户注册与门禁卡授权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95537" y="2747764"/>
            <a:ext cx="2648046" cy="3489548"/>
            <a:chOff x="395536" y="2780928"/>
            <a:chExt cx="2648046" cy="3489548"/>
          </a:xfrm>
        </p:grpSpPr>
        <p:pic>
          <p:nvPicPr>
            <p:cNvPr id="3073" name="Picture 1" descr="C:\Users\dell\AppData\Roaming\Tencent\Users\496349141\QQ\WinTemp\RichOle\NP]WV8]8BXT7SZ5B2MAYMQ9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4" b="34377"/>
            <a:stretch/>
          </p:blipFill>
          <p:spPr bwMode="auto">
            <a:xfrm>
              <a:off x="486572" y="2780928"/>
              <a:ext cx="2557010" cy="348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95536" y="3789040"/>
              <a:ext cx="1584176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033" y="1384850"/>
            <a:ext cx="2750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①已注册用户（</a:t>
            </a:r>
            <a:r>
              <a:rPr lang="zh-CN" altLang="en-US" sz="1400" b="1" dirty="0" smtClean="0"/>
              <a:t>即之前提交过申请，相关信息已导入系统的用户</a:t>
            </a:r>
            <a:r>
              <a:rPr lang="zh-CN" altLang="en-US" sz="1400" dirty="0" smtClean="0"/>
              <a:t>），可直接登录，用户名和密码默认为十位的工号或学号，登录后请自行修改密码。</a:t>
            </a:r>
            <a:endParaRPr lang="zh-CN" altLang="en-US" sz="14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3775048" y="355953"/>
            <a:ext cx="2815517" cy="5574743"/>
            <a:chOff x="5180465" y="412785"/>
            <a:chExt cx="2815517" cy="5574743"/>
          </a:xfrm>
        </p:grpSpPr>
        <p:pic>
          <p:nvPicPr>
            <p:cNvPr id="3075" name="Picture 3" descr="C:\Users\dell\AppData\Roaming\Tencent\Users\496349141\QQ\WinTemp\RichOle\A[4M8UYKL($%%]]3Z0PV]3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12785"/>
              <a:ext cx="2016224" cy="1174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箭头连接符 8"/>
            <p:cNvCxnSpPr>
              <a:stCxn id="3075" idx="2"/>
            </p:cNvCxnSpPr>
            <p:nvPr/>
          </p:nvCxnSpPr>
          <p:spPr>
            <a:xfrm>
              <a:off x="6588224" y="1587652"/>
              <a:ext cx="0" cy="3291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C:\Users\dell\AppData\Roaming\Tencent\Users\496349141\QQ\WinTemp\RichOle\SC175_6{{2(E6U~VL]OJAA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465" y="1926958"/>
              <a:ext cx="2815517" cy="40605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569764" y="5931277"/>
            <a:ext cx="5491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②</a:t>
            </a:r>
            <a:r>
              <a:rPr lang="zh-CN" altLang="en-US" sz="1400" dirty="0" smtClean="0"/>
              <a:t>未注册用户，请自行注册。</a:t>
            </a:r>
            <a:r>
              <a:rPr lang="zh-CN" altLang="en-US" sz="1400" b="1" dirty="0" smtClean="0"/>
              <a:t>如实</a:t>
            </a:r>
            <a:r>
              <a:rPr lang="zh-CN" altLang="en-US" sz="1400" dirty="0" smtClean="0"/>
              <a:t>填写各项，带*为必填，提交后等待管理员审核。审核通过后即可登录</a:t>
            </a:r>
            <a:r>
              <a:rPr lang="zh-CN" altLang="en-US" sz="1400" dirty="0" smtClean="0"/>
              <a:t>。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注意：若导师没有注册，需先注册导师的账号；本科生注册时，身份请选择“研究生”，否则无法选择导师。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807220" y="3023614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95252" y="2654572"/>
            <a:ext cx="186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注册完毕后，请用户持校园卡来中心管理办公室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（工业生态楼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116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</a:t>
            </a:r>
            <a:r>
              <a:rPr lang="zh-CN" altLang="en-US" sz="1400" dirty="0" smtClean="0"/>
              <a:t>开通门禁授权。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399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ell\AppData\Roaming\Tencent\Users\496349141\QQ\WinTemp\RichOle\38]P]H9[%XH8~8MCODKMWI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/>
          <a:stretch/>
        </p:blipFill>
        <p:spPr bwMode="auto">
          <a:xfrm>
            <a:off x="2653836" y="3938954"/>
            <a:ext cx="6359393" cy="24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8017" r="32125" b="40189"/>
          <a:stretch/>
        </p:blipFill>
        <p:spPr bwMode="auto">
          <a:xfrm>
            <a:off x="2625684" y="365014"/>
            <a:ext cx="6359394" cy="26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889" y="116632"/>
            <a:ext cx="1937839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000" b="1" dirty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机时预约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5924" y="1194381"/>
            <a:ext cx="1768136" cy="3168352"/>
            <a:chOff x="283584" y="2002117"/>
            <a:chExt cx="1768136" cy="3168352"/>
          </a:xfrm>
        </p:grpSpPr>
        <p:pic>
          <p:nvPicPr>
            <p:cNvPr id="4097" name="Picture 1" descr="C:\Users\dell\AppData\Roaming\Tencent\Users\496349141\QQ\WinTemp\RichOle\~D169A%A(J8R5`VJE5){`G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2" y="2002117"/>
              <a:ext cx="1608548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506388" y="3114592"/>
              <a:ext cx="50405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右箭头 5"/>
            <p:cNvSpPr/>
            <p:nvPr/>
          </p:nvSpPr>
          <p:spPr>
            <a:xfrm rot="19636482">
              <a:off x="283584" y="3341242"/>
              <a:ext cx="216024" cy="202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箭头连接符 7"/>
          <p:cNvCxnSpPr/>
          <p:nvPr/>
        </p:nvCxnSpPr>
        <p:spPr>
          <a:xfrm flipV="1">
            <a:off x="2014060" y="2306855"/>
            <a:ext cx="554360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04048" y="1663968"/>
            <a:ext cx="1872208" cy="486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9801721">
            <a:off x="7852412" y="5216876"/>
            <a:ext cx="216024" cy="202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020272" y="1978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点击“申请”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stCxn id="4099" idx="2"/>
          </p:cNvCxnSpPr>
          <p:nvPr/>
        </p:nvCxnSpPr>
        <p:spPr>
          <a:xfrm>
            <a:off x="5805381" y="2996955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4743" y="3284987"/>
            <a:ext cx="189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等待管理员审核通过</a:t>
            </a:r>
            <a:endParaRPr lang="zh-CN" altLang="en-US" sz="1400" b="1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785970" y="435847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804928" y="3553760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102392" y="5030760"/>
            <a:ext cx="684584" cy="243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12752370">
            <a:off x="6913828" y="1870705"/>
            <a:ext cx="216024" cy="202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815949" y="6381328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8264" y="4646505"/>
            <a:ext cx="2275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   机时预约前，用户需要先申请设备。申请设备需要用户具备独立操作设备的资质，这是设备管理员是否给予审批通过的依据。</a:t>
            </a:r>
            <a:endParaRPr lang="zh-CN" altLang="en-US" sz="1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4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C:\Users\dell\AppData\Roaming\Tencent\Users\496349141\QQ\WinTemp\RichOle\CC7D2%]IT]L(5GO(NX'@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609"/>
            <a:ext cx="3528392" cy="294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0099" y="1359580"/>
            <a:ext cx="3791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设备部件全部勾选后，用户在可用机时中勾选所需机时。机时以半小时为单位，用户根据实际需求自由选择时长。最多可预约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天内的可用机时（包括周六日）。</a:t>
            </a:r>
            <a:endParaRPr lang="zh-CN" altLang="en-US" sz="1400" dirty="0"/>
          </a:p>
        </p:txBody>
      </p:sp>
      <p:pic>
        <p:nvPicPr>
          <p:cNvPr id="5123" name="Picture 3" descr="C:\Users\dell\AppData\Roaming\Tencent\Users\496349141\QQ\WinTemp\RichOle\C$K4B`UMJE]3B6T4O6UVC(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528392" cy="26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2143205" y="3370793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143205" y="120577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1960" y="4894189"/>
            <a:ext cx="189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如实填写预约信息。</a:t>
            </a:r>
            <a:endParaRPr lang="zh-CN" altLang="en-US" sz="14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143205" y="6453336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dell\AppData\Roaming\Tencent\Users\496349141\QQ\WinTemp\RichOle\C8[$_RE[Z5YY([8T~`B9X]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814825" cy="51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4283968" y="188640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3768" y="5733703"/>
            <a:ext cx="38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核对预约信息，勾选“我已仔细阅读并同意以上条款”后点“完成”</a:t>
            </a:r>
            <a:endParaRPr lang="zh-CN" altLang="en-US" sz="14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453136" y="6352297"/>
            <a:ext cx="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AppData\Roaming\Tencent\Users\496349141\QQ\WinTemp\RichOle\JDX_(O}ERU]O06]Z7(0)$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9208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0473" y="1196752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        出现以下页面，表示用户预约成功。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预约成功后，用户才能获得相应设备控制器和房间门禁的授权</a:t>
            </a:r>
            <a:r>
              <a:rPr lang="zh-CN" altLang="en-US" sz="1400" dirty="0" smtClean="0"/>
              <a:t>。请用于按照约定的时间刷卡上机。</a:t>
            </a:r>
            <a:endParaRPr lang="en-US" altLang="zh-CN" sz="1400" dirty="0" smtClean="0"/>
          </a:p>
          <a:p>
            <a:r>
              <a:rPr lang="zh-CN" altLang="en-US" sz="1400" dirty="0" smtClean="0"/>
              <a:t>注意：</a:t>
            </a:r>
            <a:endParaRPr lang="en-US" altLang="zh-CN" sz="1400" dirty="0" smtClean="0"/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①约定时段前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60min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内可刷卡进入相应的房间。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②约定时段前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5min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内可刷卡上机。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③刷卡上机即开始计费；约定时间结束后，若用户没有刷卡下机，系统不会提醒，也不会强制断电，但会继续计费，直到用户刷卡下机为止，请用户注意把握上机时间。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963</Words>
  <Application>Microsoft Office PowerPoint</Application>
  <PresentationFormat>全屏显示(4:3)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分析测试中心仪器设备预约系统 使用指南</vt:lpstr>
      <vt:lpstr>PowerPoint 演示文稿</vt:lpstr>
      <vt:lpstr>系统使用指南</vt:lpstr>
      <vt:lpstr>预约流程</vt:lpstr>
      <vt:lpstr>用户注册与门禁卡授权</vt:lpstr>
      <vt:lpstr>机时预约</vt:lpstr>
      <vt:lpstr>PowerPoint 演示文稿</vt:lpstr>
      <vt:lpstr>PowerPoint 演示文稿</vt:lpstr>
      <vt:lpstr>PowerPoint 演示文稿</vt:lpstr>
      <vt:lpstr>送样预约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分析测试中心仪器设备预约系统 使用指南</dc:title>
  <dc:creator>Jerry's PC</dc:creator>
  <cp:lastModifiedBy>dell</cp:lastModifiedBy>
  <cp:revision>22</cp:revision>
  <dcterms:created xsi:type="dcterms:W3CDTF">2016-04-06T05:58:40Z</dcterms:created>
  <dcterms:modified xsi:type="dcterms:W3CDTF">2016-05-11T01:38:23Z</dcterms:modified>
</cp:coreProperties>
</file>